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4F4158-5515-4AC7-9A7B-F0E5B710F4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068571F-371F-4413-B104-6114B5CC47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237DF1-015F-4C59-89EF-F7E45CBD8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764D2-7C04-4A48-B2A3-3120FF0FEBDB}" type="datetimeFigureOut">
              <a:rPr lang="es-ES_tradnl" smtClean="0"/>
              <a:t>19/05/2021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4465EC-7F18-47F9-BCC6-A1EACAF9C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3BFB0A-DB0A-48AA-BF31-D5C163297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ED053-ECA9-49A3-AFEE-680AA7E3E26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24835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FC71EE-8831-42AE-B27D-2BE70BD31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8CD9435-B3B3-4BB1-AB74-C20A625157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3A93E6-A87A-4470-8C2D-1CF16B60B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764D2-7C04-4A48-B2A3-3120FF0FEBDB}" type="datetimeFigureOut">
              <a:rPr lang="es-ES_tradnl" smtClean="0"/>
              <a:t>19/05/2021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9D86F9-CEA1-4C78-97C5-0709A69F6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5BF179-3D91-46B4-BD2D-E1C027DF8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ED053-ECA9-49A3-AFEE-680AA7E3E26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8995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BBFE400-45C5-4027-9FE9-6514F0A23B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FB08AB1-1C39-46A3-9D6E-32E34DD966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2C5003A-8EDD-4E0D-805D-20386CCE4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764D2-7C04-4A48-B2A3-3120FF0FEBDB}" type="datetimeFigureOut">
              <a:rPr lang="es-ES_tradnl" smtClean="0"/>
              <a:t>19/05/2021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F54C58-CA1E-439C-8B2B-6FF29C634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B38474-22EE-4314-8DAF-80EC56E0F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ED053-ECA9-49A3-AFEE-680AA7E3E26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11363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58B3BA-47BB-4AC2-AB36-477EF4583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2C7305-F963-4C50-8ABC-EDE383DB8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8130D2-694D-441E-B561-6DBDE7DCF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764D2-7C04-4A48-B2A3-3120FF0FEBDB}" type="datetimeFigureOut">
              <a:rPr lang="es-ES_tradnl" smtClean="0"/>
              <a:t>19/05/2021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CD0873-EA91-472C-B459-19C476F96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2866D6-E542-4A16-88A6-A667BB94D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ED053-ECA9-49A3-AFEE-680AA7E3E26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92442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A09B-3A0D-48EA-B6E5-1A15B211A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3D212AB-C2FC-4F57-BE0F-0174099AB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6885CF-4613-4227-818A-3062E511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764D2-7C04-4A48-B2A3-3120FF0FEBDB}" type="datetimeFigureOut">
              <a:rPr lang="es-ES_tradnl" smtClean="0"/>
              <a:t>19/05/2021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27662F-E407-4630-B95C-79F8D9C76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BB13E4-D114-422A-AA6B-6A4E12161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ED053-ECA9-49A3-AFEE-680AA7E3E26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20841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065D7F-6FF0-444F-8484-0860CAB34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015923D-9EE4-4D75-A190-973F427754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F260E67-06F0-4CE9-B6E9-275203158F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0D97E19-A3EF-4A05-B87D-09FFBAA32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764D2-7C04-4A48-B2A3-3120FF0FEBDB}" type="datetimeFigureOut">
              <a:rPr lang="es-ES_tradnl" smtClean="0"/>
              <a:t>19/05/2021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6C383C7-126E-4135-9A68-EBA9F8D78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5077AA6-DDD3-423C-812E-F37B93BF2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ED053-ECA9-49A3-AFEE-680AA7E3E26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26258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2ACCC4-2D80-4C38-A7B1-95923215F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F00415C-1596-4D01-AB18-5C13622946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1DDC1D5-444C-4176-BEBF-E3BD6094E8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A5690C2-FB1F-4177-A0D2-7224FE4DE0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F6C105D-1E67-4692-ABD8-84A55DB9C7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595DA61-B597-4457-BD95-15CDEABF7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764D2-7C04-4A48-B2A3-3120FF0FEBDB}" type="datetimeFigureOut">
              <a:rPr lang="es-ES_tradnl" smtClean="0"/>
              <a:t>19/05/2021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4BCC8B9-18AF-4613-907F-E7B87FE3A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534F0B8-9C20-40C6-A1CE-BBF47B022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ED053-ECA9-49A3-AFEE-680AA7E3E26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1566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71939C-9D75-413E-A95A-5FDE663B6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9185662-A3A5-474C-9C57-316F2480A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764D2-7C04-4A48-B2A3-3120FF0FEBDB}" type="datetimeFigureOut">
              <a:rPr lang="es-ES_tradnl" smtClean="0"/>
              <a:t>19/05/2021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58DF8E7-4A54-44AC-9EC8-3EB3C6C40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F0BED8A-3776-465E-8309-1D1B66FC9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ED053-ECA9-49A3-AFEE-680AA7E3E26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0982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61F0331-03A9-4E35-8AB5-01B1BBB60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764D2-7C04-4A48-B2A3-3120FF0FEBDB}" type="datetimeFigureOut">
              <a:rPr lang="es-ES_tradnl" smtClean="0"/>
              <a:t>19/05/2021</a:t>
            </a:fld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D3A98E8-9CA8-427C-8829-58DE2BB4F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A8573E8-1A91-4028-B837-374EC8A2B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ED053-ECA9-49A3-AFEE-680AA7E3E26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69824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BBF99C-690D-4CAF-9474-5E26BE3CD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AE67E5-7C72-4FC7-B18F-713D10D26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92C7496-186C-43C2-940F-64E57F7044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AE22D5-B543-4877-90DA-AC6B4E765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764D2-7C04-4A48-B2A3-3120FF0FEBDB}" type="datetimeFigureOut">
              <a:rPr lang="es-ES_tradnl" smtClean="0"/>
              <a:t>19/05/2021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25E220D-4B2E-463A-999A-00E184F08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473967F-2DA0-4E91-AC56-1CB1C3B41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ED053-ECA9-49A3-AFEE-680AA7E3E26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97215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06135E-7356-473F-B1DB-9594197EB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19E054D-664D-4C4E-8AA6-1A7E144447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AFE5B1D-38D4-4E73-966D-3FC7457256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47D364E-6D31-4EA5-90F7-0018B8382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764D2-7C04-4A48-B2A3-3120FF0FEBDB}" type="datetimeFigureOut">
              <a:rPr lang="es-ES_tradnl" smtClean="0"/>
              <a:t>19/05/2021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54DF1AE-65C0-4468-B2C1-4807481A3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5243BC7-37C3-4048-9759-15A3819ED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ED053-ECA9-49A3-AFEE-680AA7E3E26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49638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014131F-0006-4978-8F13-A0B08A772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7C359E6-0DF9-449A-ABCC-D8C8F6EF78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FED796-E2A3-40D6-AE51-504E82930D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764D2-7C04-4A48-B2A3-3120FF0FEBDB}" type="datetimeFigureOut">
              <a:rPr lang="es-ES_tradnl" smtClean="0"/>
              <a:t>19/05/2021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97EF79E-A727-4B17-9C1B-951DE47056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274467-5FD2-41F4-B268-7BEFC6BC74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ED053-ECA9-49A3-AFEE-680AA7E3E26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74497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055D77-6001-45A5-8066-31AE682831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DDB2056-2876-4DBD-B836-5E880746E9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45547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ECB9A560-26BB-48D7-A538-EA54CF139A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2891" y="914400"/>
            <a:ext cx="8974735" cy="4768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4774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Vanessa</dc:creator>
  <cp:lastModifiedBy>Vanessa</cp:lastModifiedBy>
  <cp:revision>1</cp:revision>
  <dcterms:created xsi:type="dcterms:W3CDTF">2021-05-19T17:55:15Z</dcterms:created>
  <dcterms:modified xsi:type="dcterms:W3CDTF">2021-05-19T17:56:15Z</dcterms:modified>
</cp:coreProperties>
</file>