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89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AE90FE-8721-25FE-FF69-A1403595CF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10DE47-7A9D-C331-6DAF-1C615AA18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035A96-C59A-DF15-C00B-9B02465F6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DB2439-63CB-CFAB-01B0-1063722DB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DB2CCC-0BE7-0C1A-1A6E-46A63A904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56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E56163-B933-C1CE-3CB8-423591287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8ED9C20-5D4C-CFAC-F977-9F7237891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797387-AF73-CB63-DA0C-DDF1C403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E34D62-6646-4167-52D3-E68842B3F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E09693-9B8E-E68A-79C4-9C5FB35E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157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64378FB-D6FE-8E30-B9AD-EB4841757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E8AADAC-8EE4-39F5-63DB-986BE648E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EDB05A-3848-8460-C110-BF0F1AB30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ED261D-3F42-4163-E9FC-059761F27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2D4018-40CC-5926-CA2A-138919576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0656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BBF1A0-BA43-456D-48C3-B561181B7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26AD74-A2AA-EB2E-C3F0-939145870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F81B10-BA32-9EA2-630F-4F469A0E4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34213BC-9C0A-51B7-58A5-1380819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9336E0-8B4B-C3A3-9A3F-E6735C49E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27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7CC67E-3055-A822-EBDF-DF99E13FD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995BBA-9618-FC84-F0D2-B48EC15C0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C29C0F-E41E-1B1C-AA68-7E1A217E6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E203FD-B9D6-0D1E-F5A2-B8ED84D09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3B937-0A4C-6251-29CC-3EDB0047D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065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26D4D-DBAA-B9FA-05A5-6C2223558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FB527D-9206-C2AA-515F-726B996D3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D715D0-1B03-19A9-90EB-0B74FDDAB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065E87-139C-C35A-B5EE-810FDC52A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27845A-E4C0-D310-2A56-482137FF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BDC3E5-29BF-A401-FFAF-F1536D38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7755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474028-2CBE-D746-D5C8-EF6FAFD3D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5CDF3E-826E-0320-CB35-603FE4B36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09BA30D-568D-B002-AA13-28786BDE3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73468E-941A-EDC5-BB6C-9E492D607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DAD3ED5-05C7-CD82-805B-AD85BDA912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CACAAFF-3F15-5E37-6915-BE3E7CE4D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F09D18-243D-4C8D-EEBC-8810A79F5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235FF9-2CD5-A41D-E807-337E7780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829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1BA040-B30A-62E5-04FE-3AD6C1C63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B267AAE-8E71-58A0-631B-62E73759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C25EE4C-2604-E184-BA71-F8303509B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9E8043D-B584-7181-BEF8-14C5E86F8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395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E74A03A-90D3-431F-D827-94DE17812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B1A3BD9-1F0A-FC41-B575-F663FA365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499FD78-7C43-634B-CA7B-C77193115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473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B7E969-5F78-E192-23F0-5A98BCC77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1EE76F-7C94-6B43-DBE1-3FC22E4E5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81395B-5106-C0D2-BBC2-23AA064A1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6392FB-8051-0663-B2D7-06C76CFD5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465651-D554-1EEB-1975-6475D0C67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6D62CF-75CD-669E-90F3-9C194C8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180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2831B-2E55-D36B-D354-4B2531B8B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9BA726-1931-39E5-2A3A-97812244C6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E10333B-9E98-FBA7-23BC-0489DCDB1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5FCFF-0E76-7A6B-B513-42F26265B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E6B7B9-A83C-B27B-F52C-9131979D8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B8E9FC-B848-F58C-4034-D101D5328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72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A3E93B-7A7D-992E-4B3B-69EC0731B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F2BB9F-17A3-2990-441F-E16DE32382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DFB0F5-723B-B799-A4E4-BA29D4081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D84E-DC42-4EFA-B54D-B2AAFD040820}" type="datetimeFigureOut">
              <a:rPr lang="es-ES" smtClean="0"/>
              <a:t>04/02/2024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BC686E-4FD0-1EA5-2745-1E240E8A2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CC1D3B-C25E-8BED-F5D4-414C6308CC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FB9B-9489-42EA-AF4C-AF698718071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00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627B52A-DBCE-7760-7FBA-825B3CBBEC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5660" y="243840"/>
            <a:ext cx="12018496" cy="620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337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Blazquez</dc:creator>
  <cp:lastModifiedBy>Vanessa Blazquez</cp:lastModifiedBy>
  <cp:revision>1</cp:revision>
  <dcterms:created xsi:type="dcterms:W3CDTF">2024-02-04T12:07:41Z</dcterms:created>
  <dcterms:modified xsi:type="dcterms:W3CDTF">2024-02-04T12:07:58Z</dcterms:modified>
</cp:coreProperties>
</file>